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00"/>
    <a:srgbClr val="FFFF66"/>
    <a:srgbClr val="3366CC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>
        <p:scale>
          <a:sx n="92" d="100"/>
          <a:sy n="92" d="100"/>
        </p:scale>
        <p:origin x="-127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DA7E-4101-409D-BF2D-57C78DD04C9A}" type="datetimeFigureOut">
              <a:rPr lang="nl-NL" smtClean="0"/>
              <a:pPr/>
              <a:t>24-12-2015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959E3-4FA2-4975-A080-80C25FFAA6EC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4964088" cy="1470025"/>
          </a:xfrm>
        </p:spPr>
        <p:txBody>
          <a:bodyPr>
            <a:normAutofit fontScale="90000"/>
          </a:bodyPr>
          <a:lstStyle/>
          <a:p>
            <a:r>
              <a:rPr lang="nl-NL" sz="31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Uitnodiging</a:t>
            </a:r>
            <a:r>
              <a:rPr lang="nl-NL" sz="28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/>
            </a:r>
            <a:br>
              <a:rPr lang="nl-NL" sz="2800" dirty="0">
                <a:solidFill>
                  <a:schemeClr val="bg2">
                    <a:lumMod val="60000"/>
                    <a:lumOff val="40000"/>
                  </a:schemeClr>
                </a:solidFill>
              </a:rPr>
            </a:br>
            <a:r>
              <a:rPr lang="nl-NL" sz="28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Nieuwjaarstoernooi DV Schaesberg</a:t>
            </a:r>
            <a:r>
              <a:rPr lang="nl-NL" sz="2800" dirty="0" smtClean="0">
                <a:solidFill>
                  <a:srgbClr val="FFFF00"/>
                </a:solidFill>
              </a:rPr>
              <a:t/>
            </a:r>
            <a:br>
              <a:rPr lang="nl-NL" sz="2800" dirty="0" smtClean="0">
                <a:solidFill>
                  <a:srgbClr val="FFFF00"/>
                </a:solidFill>
              </a:rPr>
            </a:br>
            <a:endParaRPr lang="nl-NL" sz="2800" dirty="0">
              <a:solidFill>
                <a:srgbClr val="FFFF00"/>
              </a:solidFill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1" t="788" r="-24548" b="-788"/>
          <a:stretch/>
        </p:blipFill>
        <p:spPr>
          <a:xfrm>
            <a:off x="35496" y="74427"/>
            <a:ext cx="11737305" cy="678357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1700808"/>
            <a:ext cx="7453336" cy="4797152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nl-NL" sz="1600" b="1" dirty="0" smtClean="0">
                <a:solidFill>
                  <a:srgbClr val="FFFF66"/>
                </a:solidFill>
              </a:rPr>
              <a:t>              </a:t>
            </a:r>
            <a:r>
              <a:rPr lang="nl-NL" sz="2100" b="1" dirty="0" smtClean="0">
                <a:solidFill>
                  <a:srgbClr val="C00000"/>
                </a:solidFill>
              </a:rPr>
              <a:t>Wanneer:    vrijdag  8 januari 2016</a:t>
            </a:r>
          </a:p>
          <a:p>
            <a:pPr algn="l"/>
            <a:r>
              <a:rPr lang="nl-NL" sz="2100" b="1" dirty="0" smtClean="0">
                <a:solidFill>
                  <a:srgbClr val="C00000"/>
                </a:solidFill>
              </a:rPr>
              <a:t>           Hoe laat:     19.00 uur inschrijven, 19.30 uur aanvang</a:t>
            </a:r>
          </a:p>
          <a:p>
            <a:pPr algn="l"/>
            <a:r>
              <a:rPr lang="nl-NL" sz="2100" b="1" dirty="0">
                <a:solidFill>
                  <a:srgbClr val="C00000"/>
                </a:solidFill>
              </a:rPr>
              <a:t> </a:t>
            </a:r>
            <a:r>
              <a:rPr lang="nl-NL" sz="2100" b="1" dirty="0" smtClean="0">
                <a:solidFill>
                  <a:srgbClr val="C00000"/>
                </a:solidFill>
              </a:rPr>
              <a:t>          Waar:          Café </a:t>
            </a:r>
            <a:r>
              <a:rPr lang="nl-NL" sz="2100" b="1" dirty="0">
                <a:solidFill>
                  <a:srgbClr val="C00000"/>
                </a:solidFill>
              </a:rPr>
              <a:t>De </a:t>
            </a:r>
            <a:r>
              <a:rPr lang="nl-NL" sz="2100" b="1" dirty="0" smtClean="0">
                <a:solidFill>
                  <a:srgbClr val="C00000"/>
                </a:solidFill>
              </a:rPr>
              <a:t>Parasol</a:t>
            </a:r>
          </a:p>
          <a:p>
            <a:pPr algn="l"/>
            <a:r>
              <a:rPr lang="nl-NL" sz="2100" b="1" dirty="0">
                <a:solidFill>
                  <a:srgbClr val="C00000"/>
                </a:solidFill>
              </a:rPr>
              <a:t> </a:t>
            </a:r>
            <a:r>
              <a:rPr lang="nl-NL" sz="2100" b="1" dirty="0" smtClean="0">
                <a:solidFill>
                  <a:srgbClr val="C00000"/>
                </a:solidFill>
              </a:rPr>
              <a:t>                               Markt  30  te Landgraaf</a:t>
            </a:r>
          </a:p>
          <a:p>
            <a:pPr algn="l"/>
            <a:endParaRPr lang="nl-NL" sz="16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endParaRPr lang="nl-NL" sz="1600" dirty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Het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inschrijfgeld bedraagt € 3,- p.p. en dient voor aanvang van 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het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toernooi betaald te worden.  Ook heeft u de mogelijkheid om 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dit bedrag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over te maken (heeft onze voorkeur) op:                                                                                         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IBAN: nl05rabo0182492273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Ten name van: 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W. </a:t>
            </a:r>
            <a:r>
              <a:rPr lang="nl-NL" sz="1900" dirty="0" err="1" smtClean="0">
                <a:solidFill>
                  <a:schemeClr val="accent4">
                    <a:lumMod val="50000"/>
                  </a:schemeClr>
                </a:solidFill>
              </a:rPr>
              <a:t>Maertzdorf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onder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vermelding van:  inschrijfgeld 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Nieuwjaarstoernooi 2016</a:t>
            </a:r>
          </a:p>
          <a:p>
            <a:pPr algn="l"/>
            <a:endParaRPr lang="nl-NL" sz="1900" dirty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Iedere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deelnemer zal een prijs mogen uitzoeken, dus niemand gaat 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met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lege handen naar huis! </a:t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Laat even per e-mail of telefoon 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voor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30 december 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2015 of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u deze gezellige </a:t>
            </a:r>
            <a:endParaRPr lang="nl-NL" sz="19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avond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zult bijwonen. </a:t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e-mail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:  manonbassant@gmail.com 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tel: </a:t>
            </a:r>
            <a:r>
              <a:rPr lang="nl-NL" sz="1900" dirty="0" smtClean="0">
                <a:solidFill>
                  <a:schemeClr val="accent4">
                    <a:lumMod val="50000"/>
                  </a:schemeClr>
                </a:solidFill>
              </a:rPr>
              <a:t>       </a:t>
            </a: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 06-14565873  </a:t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Alvast hele fijne feestdagen toegewenst en een gelukkig Nieuwjaar!! </a:t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Met vriendelijke groet, </a:t>
            </a:r>
            <a:br>
              <a:rPr lang="nl-NL" sz="19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nl-NL" sz="1900" dirty="0">
                <a:solidFill>
                  <a:schemeClr val="accent4">
                    <a:lumMod val="50000"/>
                  </a:schemeClr>
                </a:solidFill>
              </a:rPr>
              <a:t>DV Schaesberg</a:t>
            </a:r>
          </a:p>
          <a:p>
            <a:pPr algn="l"/>
            <a:endParaRPr lang="nl-NL" sz="1600" b="1" dirty="0">
              <a:solidFill>
                <a:schemeClr val="bg1">
                  <a:lumMod val="95000"/>
                </a:schemeClr>
              </a:solidFill>
            </a:endParaRPr>
          </a:p>
          <a:p>
            <a:pPr algn="l"/>
            <a:endParaRPr lang="nl-NL" sz="16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467544" y="580161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Nieuwjaarstoernooi DV Schaesberg</a:t>
            </a:r>
            <a:endParaRPr lang="nl-NL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65</TotalTime>
  <Words>73</Words>
  <Application>Microsoft Office PowerPoint</Application>
  <PresentationFormat>Diavoorstelling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2" baseType="lpstr">
      <vt:lpstr>Office-thema</vt:lpstr>
      <vt:lpstr>Uitnodiging Nieuwjaarstoernooi DV Schaesberg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Uitnodiging  nieuwjaarstoernooi DV Schaesberg</dc:title>
  <dc:creator>Bassant</dc:creator>
  <cp:lastModifiedBy>Jac</cp:lastModifiedBy>
  <cp:revision>6</cp:revision>
  <dcterms:created xsi:type="dcterms:W3CDTF">2012-12-09T19:07:11Z</dcterms:created>
  <dcterms:modified xsi:type="dcterms:W3CDTF">2015-12-24T17:54:50Z</dcterms:modified>
</cp:coreProperties>
</file>